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9C91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23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9" t="17739" r="16675" b="5288"/>
          <a:stretch/>
        </p:blipFill>
        <p:spPr>
          <a:xfrm>
            <a:off x="0" y="0"/>
            <a:ext cx="9144000" cy="68652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522" y="143766"/>
            <a:ext cx="3657607" cy="3657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940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rgbClr val="7F9C9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51"/>
          <a:stretch/>
        </p:blipFill>
        <p:spPr>
          <a:xfrm>
            <a:off x="-425780" y="2795973"/>
            <a:ext cx="8056606" cy="20127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60" t="51157" r="11563" b="39550"/>
          <a:stretch/>
        </p:blipFill>
        <p:spPr>
          <a:xfrm>
            <a:off x="7628708" y="3825642"/>
            <a:ext cx="1515292" cy="1870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5782" y="1783895"/>
            <a:ext cx="5961018" cy="1645105"/>
          </a:xfrm>
        </p:spPr>
        <p:txBody>
          <a:bodyPr lIns="0" rIns="0" anchor="b" anchorCtr="0"/>
          <a:lstStyle>
            <a:lvl1pPr algn="l">
              <a:defRPr lang="en-US" sz="3200" b="1" cap="none" baseline="0" dirty="0">
                <a:solidFill>
                  <a:schemeClr val="bg1"/>
                </a:solidFill>
              </a:defRPr>
            </a:lvl1pPr>
          </a:lstStyle>
          <a:p>
            <a:pPr lvl="0" algn="r" defTabSz="45720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93340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9" t="17739" r="16675" b="5288"/>
          <a:stretch/>
        </p:blipFill>
        <p:spPr>
          <a:xfrm>
            <a:off x="0" y="0"/>
            <a:ext cx="9144000" cy="686525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 rot="5400000">
            <a:off x="3221484" y="942742"/>
            <a:ext cx="6865258" cy="4979773"/>
          </a:xfrm>
          <a:prstGeom prst="rect">
            <a:avLst/>
          </a:prstGeom>
          <a:gradFill>
            <a:gsLst>
              <a:gs pos="15000">
                <a:schemeClr val="tx1">
                  <a:lumMod val="50000"/>
                  <a:lumOff val="50000"/>
                </a:schemeClr>
              </a:gs>
              <a:gs pos="100000">
                <a:schemeClr val="bg1">
                  <a:alpha val="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685" y="2610075"/>
            <a:ext cx="3875315" cy="1645105"/>
          </a:xfrm>
        </p:spPr>
        <p:txBody>
          <a:bodyPr anchor="ctr" anchorCtr="0"/>
          <a:lstStyle>
            <a:lvl1pPr>
              <a:defRPr lang="en-US" sz="3200" b="1" cap="all" dirty="0">
                <a:solidFill>
                  <a:schemeClr val="bg1"/>
                </a:solidFill>
              </a:defRPr>
            </a:lvl1pPr>
          </a:lstStyle>
          <a:p>
            <a:pPr lvl="0" defTabSz="45720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252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174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362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" y="6176962"/>
            <a:ext cx="9144000" cy="681037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bg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91" b="43066"/>
          <a:stretch/>
        </p:blipFill>
        <p:spPr>
          <a:xfrm>
            <a:off x="-1" y="0"/>
            <a:ext cx="9144001" cy="1480235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-1" y="0"/>
            <a:ext cx="9143997" cy="1508760"/>
          </a:xfrm>
          <a:prstGeom prst="rect">
            <a:avLst/>
          </a:prstGeom>
          <a:gradFill>
            <a:gsLst>
              <a:gs pos="0">
                <a:schemeClr val="bg2">
                  <a:alpha val="61000"/>
                </a:schemeClr>
              </a:gs>
              <a:gs pos="100000">
                <a:schemeClr val="bg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447" y="172992"/>
            <a:ext cx="1272750" cy="127275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487679" y="6381375"/>
            <a:ext cx="2049600" cy="253916"/>
          </a:xfrm>
          <a:prstGeom prst="rect">
            <a:avLst/>
          </a:prstGeom>
        </p:spPr>
        <p:txBody>
          <a:bodyPr wrap="none" lIns="0" rIns="91440">
            <a:spAutoFit/>
          </a:bodyPr>
          <a:lstStyle/>
          <a:p>
            <a:pPr lvl="0"/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www.quakesmartcommunity.org 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87679" y="6344304"/>
            <a:ext cx="8195724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 userDrawn="1"/>
        </p:nvSpPr>
        <p:spPr>
          <a:xfrm>
            <a:off x="7787784" y="6383467"/>
            <a:ext cx="911352" cy="253916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lvl="0" algn="r"/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FLASH 2016</a:t>
            </a:r>
          </a:p>
        </p:txBody>
      </p:sp>
    </p:spTree>
    <p:extLst>
      <p:ext uri="{BB962C8B-B14F-4D97-AF65-F5344CB8AC3E}">
        <p14:creationId xmlns:p14="http://schemas.microsoft.com/office/powerpoint/2010/main" val="406895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1" y="6176962"/>
            <a:ext cx="9144000" cy="681037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bg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91" b="43066"/>
          <a:stretch/>
        </p:blipFill>
        <p:spPr>
          <a:xfrm>
            <a:off x="-1" y="0"/>
            <a:ext cx="9144001" cy="1480235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1" y="0"/>
            <a:ext cx="9143997" cy="1508760"/>
          </a:xfrm>
          <a:prstGeom prst="rect">
            <a:avLst/>
          </a:prstGeom>
          <a:gradFill>
            <a:gsLst>
              <a:gs pos="0">
                <a:schemeClr val="bg2">
                  <a:alpha val="61000"/>
                </a:schemeClr>
              </a:gs>
              <a:gs pos="100000">
                <a:schemeClr val="bg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447" y="172992"/>
            <a:ext cx="1272750" cy="12727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79" y="661851"/>
            <a:ext cx="6897189" cy="636952"/>
          </a:xfrm>
          <a:prstGeom prst="rect">
            <a:avLst/>
          </a:prstGeom>
        </p:spPr>
        <p:txBody>
          <a:bodyPr lIns="0" tIns="0" rIns="0" bIns="0" anchor="b" anchorCtr="0"/>
          <a:lstStyle/>
          <a:p>
            <a:pPr lvl="0" defTabSz="457200"/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7679" y="1647577"/>
            <a:ext cx="8195724" cy="435133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487679" y="6381375"/>
            <a:ext cx="2049600" cy="253916"/>
          </a:xfrm>
          <a:prstGeom prst="rect">
            <a:avLst/>
          </a:prstGeom>
        </p:spPr>
        <p:txBody>
          <a:bodyPr wrap="none" lIns="0" rIns="91440">
            <a:spAutoFit/>
          </a:bodyPr>
          <a:lstStyle/>
          <a:p>
            <a:pPr lvl="0"/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www.quakesmartcommunity.org 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87679" y="6344304"/>
            <a:ext cx="8195724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7746797" y="6381375"/>
            <a:ext cx="936606" cy="253916"/>
          </a:xfrm>
          <a:prstGeom prst="rect">
            <a:avLst/>
          </a:prstGeom>
        </p:spPr>
        <p:txBody>
          <a:bodyPr wrap="square" lIns="0" rIns="9144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49E63D-D648-FD44-8A88-2CC5333ECC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09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72" r:id="rId3"/>
    <p:sldLayoutId id="2147483662" r:id="rId4"/>
    <p:sldLayoutId id="2147483666" r:id="rId5"/>
    <p:sldLayoutId id="214748366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2000" b="0" kern="1200" dirty="0">
          <a:solidFill>
            <a:srgbClr val="44695B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4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87488" y="3560748"/>
            <a:ext cx="3756512" cy="1077218"/>
          </a:xfrm>
          <a:prstGeom prst="rect">
            <a:avLst/>
          </a:prstGeom>
          <a:noFill/>
        </p:spPr>
        <p:txBody>
          <a:bodyPr wrap="square" lIns="0" rIns="182880" anchor="t" anchorCtr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Preparedness Workshop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87488" y="5947109"/>
            <a:ext cx="2257028" cy="369332"/>
          </a:xfrm>
          <a:prstGeom prst="rect">
            <a:avLst/>
          </a:prstGeom>
          <a:noFill/>
        </p:spPr>
        <p:txBody>
          <a:bodyPr wrap="none" lIns="0" rIns="0" anchor="ctr" anchorCtr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 OUTLINE</a:t>
            </a:r>
          </a:p>
        </p:txBody>
      </p:sp>
    </p:spTree>
    <p:extLst>
      <p:ext uri="{BB962C8B-B14F-4D97-AF65-F5344CB8AC3E}">
        <p14:creationId xmlns:p14="http://schemas.microsoft.com/office/powerpoint/2010/main" val="1531315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99106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204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</TotalTime>
  <Words>5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Title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RP</dc:creator>
  <cp:lastModifiedBy>Zoe</cp:lastModifiedBy>
  <cp:revision>7</cp:revision>
  <dcterms:created xsi:type="dcterms:W3CDTF">2016-04-30T23:35:15Z</dcterms:created>
  <dcterms:modified xsi:type="dcterms:W3CDTF">2017-01-20T21:06:16Z</dcterms:modified>
</cp:coreProperties>
</file>